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4"/>
    <p:restoredTop sz="96327"/>
  </p:normalViewPr>
  <p:slideViewPr>
    <p:cSldViewPr snapToGrid="0">
      <p:cViewPr varScale="1">
        <p:scale>
          <a:sx n="96" d="100"/>
          <a:sy n="96" d="100"/>
        </p:scale>
        <p:origin x="168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(analoog -&gt; Digitaal)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2 delen : Mainbox (Raspberry Pi) en Secundaire Box</a:t>
            </a:r>
          </a:p>
          <a:p>
            <a:r>
              <a:rPr lang="en-BE" dirty="0"/>
              <a:t>                  : Secundaire box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59</TotalTime>
  <Words>128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3</cp:revision>
  <dcterms:created xsi:type="dcterms:W3CDTF">2023-12-04T07:42:03Z</dcterms:created>
  <dcterms:modified xsi:type="dcterms:W3CDTF">2023-12-04T08:44:12Z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